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1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9" r:id="rId12"/>
    <p:sldId id="268" r:id="rId13"/>
    <p:sldId id="267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00FF"/>
    <a:srgbClr val="FE94C4"/>
    <a:srgbClr val="A00CA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8162" autoAdjust="0"/>
    <p:restoredTop sz="94660"/>
  </p:normalViewPr>
  <p:slideViewPr>
    <p:cSldViewPr snapToGrid="0">
      <p:cViewPr varScale="1">
        <p:scale>
          <a:sx n="66" d="100"/>
          <a:sy n="66" d="100"/>
        </p:scale>
        <p:origin x="-127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EC87-A07F-4FD5-A4BF-73306D420D6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3CCB5-EC63-414B-9CA7-A06293D9A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8900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EC87-A07F-4FD5-A4BF-73306D420D6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3CCB5-EC63-414B-9CA7-A06293D9A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8942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EC87-A07F-4FD5-A4BF-73306D420D6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3CCB5-EC63-414B-9CA7-A06293D9A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7376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EC87-A07F-4FD5-A4BF-73306D420D6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3CCB5-EC63-414B-9CA7-A06293D9A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9960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EC87-A07F-4FD5-A4BF-73306D420D6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3CCB5-EC63-414B-9CA7-A06293D9A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1228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EC87-A07F-4FD5-A4BF-73306D420D6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3CCB5-EC63-414B-9CA7-A06293D9A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0837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EC87-A07F-4FD5-A4BF-73306D420D6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3CCB5-EC63-414B-9CA7-A06293D9A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5881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EC87-A07F-4FD5-A4BF-73306D420D6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3CCB5-EC63-414B-9CA7-A06293D9A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0466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EC87-A07F-4FD5-A4BF-73306D420D6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3CCB5-EC63-414B-9CA7-A06293D9A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8443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EC87-A07F-4FD5-A4BF-73306D420D6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3CCB5-EC63-414B-9CA7-A06293D9A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6534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EC87-A07F-4FD5-A4BF-73306D420D6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3CCB5-EC63-414B-9CA7-A06293D9A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1854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189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F2EC87-A07F-4FD5-A4BF-73306D420D6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3CCB5-EC63-414B-9CA7-A06293D9A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7345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gif"/><Relationship Id="rId5" Type="http://schemas.openxmlformats.org/officeDocument/2006/relationships/image" Target="../media/image6.gif"/><Relationship Id="rId4" Type="http://schemas.openxmlformats.org/officeDocument/2006/relationships/image" Target="../media/image20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5" Type="http://schemas.openxmlformats.org/officeDocument/2006/relationships/image" Target="../media/image11.png"/><Relationship Id="rId4" Type="http://schemas.microsoft.com/office/2007/relationships/media" Target="../media/media1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8" name="Picture 6" descr="https://lh3.ggpht.com/kEFwsHw6VO3rC1hUQrAWbv74zejrqXIwtnFaBiCJusLoGEbh5kG6AXbc2521XVDk6g=h50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534" y="2605721"/>
            <a:ext cx="9144000" cy="3492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65096" y="175828"/>
            <a:ext cx="6804876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«Значение музыки </a:t>
            </a:r>
          </a:p>
          <a:p>
            <a:pPr algn="ctr"/>
            <a: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укрепления здоровья </a:t>
            </a:r>
          </a:p>
          <a:p>
            <a:pPr algn="ctr"/>
            <a:r>
              <a:rPr lang="ru-RU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в семье»</a:t>
            </a:r>
            <a:endParaRPr lang="ru-RU" sz="4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48" name="Picture 16" descr="https://www.gify.net/data/media/390/nuty-ruchomy-obrazek-000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89908">
            <a:off x="2250889" y="4097892"/>
            <a:ext cx="699067" cy="101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450" name="Picture 18" descr="https://www.gify.net/data/media/390/nuty-ruchomy-obrazek-000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8904">
            <a:off x="5016550" y="4370439"/>
            <a:ext cx="714106" cy="84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452" name="Picture 20" descr="https://avatars.mds.yandex.net/get-zen_doc/1542122/pub_5cbb22f74500ff00b30aa122_5cbb233f33a36800b48ae7ad/scale_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339539">
            <a:off x="-401110" y="2211993"/>
            <a:ext cx="2305478" cy="456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6" descr="https://www.gify.net/data/media/390/nuty-ruchomy-obrazek-000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379558">
            <a:off x="6165184" y="5553546"/>
            <a:ext cx="490335" cy="71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5609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689408" y="1877075"/>
            <a:ext cx="3236228" cy="3977815"/>
          </a:xfrm>
          <a:prstGeom prst="roundRect">
            <a:avLst/>
          </a:prstGeom>
          <a:solidFill>
            <a:srgbClr val="FE94C4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350"/>
          </a:p>
        </p:txBody>
      </p:sp>
      <p:sp>
        <p:nvSpPr>
          <p:cNvPr id="2" name="Прямоугольник 1"/>
          <p:cNvSpPr/>
          <p:nvPr/>
        </p:nvSpPr>
        <p:spPr>
          <a:xfrm>
            <a:off x="821684" y="389814"/>
            <a:ext cx="770757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Музыкальное движение - интересная и эффективная  форма музыкально – оздоровительной деятельности</a:t>
            </a:r>
            <a:endParaRPr lang="ru-RU" sz="2000" kern="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1542" y="1877075"/>
            <a:ext cx="532945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Предложите детям потанцевать и сами примите в этом участие. Вы можете включить звучание  оркестра народных инструментов с записями старинных танцев (менуэт, гавот, краковяк, мазурка) и энергичных современных танцев. В это время и сами отдохнете и сбросите накопившуюся усталость. Танцевать с детьми нужно как можно чаще, но не подолгу, внимательно следя за физическим и психическим состоянием ребенка.</a:t>
            </a:r>
          </a:p>
        </p:txBody>
      </p:sp>
      <p:pic>
        <p:nvPicPr>
          <p:cNvPr id="11266" name="Picture 2" descr="https://avatars.mds.yandex.net/get-pdb/879561/0bf24dc6-764f-4845-b17b-51feeac553f5/ori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69518" y="2056601"/>
            <a:ext cx="3536336" cy="370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6776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3142" y="500607"/>
            <a:ext cx="79395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музыки на нервную систему </a:t>
            </a:r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</a:t>
            </a:r>
            <a:r>
              <a:rPr lang="ru-RU" sz="19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39532" y="2095868"/>
            <a:ext cx="491319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 обладает сильным психологическим воздействием на детей. Она влияет на состояние нервной системы (успокаивает, расслабляет, будоражит, возбуждает), вызывает различные эмоциональные состояния (от умиротворенности), покоя и гармонии до беспокойства, подавленности или агрессии). В связи с этим, важно обратить внимание на то, какую музыку слушаем мы и наши дети.</a:t>
            </a:r>
          </a:p>
        </p:txBody>
      </p:sp>
      <p:pic>
        <p:nvPicPr>
          <p:cNvPr id="4" name="Picture 2" descr="https://i.pinimg.com/originals/b6/99/35/b699355b60194bb8d5c140add72ff3e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256" y="1912382"/>
            <a:ext cx="3402738" cy="3190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9268" y="2832764"/>
            <a:ext cx="537434" cy="674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80230" y="2493870"/>
            <a:ext cx="610346" cy="7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03296" y="2263618"/>
            <a:ext cx="610346" cy="7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7535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79871" y="301809"/>
            <a:ext cx="690224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Влияние музыкальных инструментов на организм человека.</a:t>
            </a:r>
            <a:endParaRPr lang="ru-RU" sz="2000" kern="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48919" y="1687488"/>
            <a:ext cx="4572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57175" indent="-257175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b="1" kern="0" dirty="0">
                <a:solidFill>
                  <a:srgbClr val="A00C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Духовые инструменты  </a:t>
            </a:r>
            <a:r>
              <a:rPr lang="ru-RU" sz="20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развивают эмоциональную сферу.</a:t>
            </a:r>
          </a:p>
          <a:p>
            <a:pPr marL="257175" indent="-257175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b="1" kern="0" dirty="0">
                <a:solidFill>
                  <a:srgbClr val="A00C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Ударные </a:t>
            </a:r>
            <a:r>
              <a:rPr lang="ru-RU" sz="20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придают силу, дают ощущение устойчивости, уверенности.</a:t>
            </a:r>
          </a:p>
          <a:p>
            <a:pPr marL="257175" indent="-257175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kern="0" dirty="0">
                <a:solidFill>
                  <a:srgbClr val="A00C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Фортепьяно</a:t>
            </a:r>
            <a:r>
              <a:rPr lang="ru-RU" sz="20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развивает интеллектуальные способности.</a:t>
            </a:r>
          </a:p>
          <a:p>
            <a:pPr marL="257175" indent="-257175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b="1" kern="0" dirty="0">
                <a:solidFill>
                  <a:srgbClr val="A00C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Струнные</a:t>
            </a:r>
            <a:r>
              <a:rPr lang="ru-RU" sz="20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 развивают чувства сострадания, воздействуют на сердце.</a:t>
            </a:r>
          </a:p>
          <a:p>
            <a:pPr marL="257175" indent="-257175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kern="0" dirty="0">
                <a:solidFill>
                  <a:srgbClr val="A00C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Вокальная музыка  </a:t>
            </a:r>
            <a:r>
              <a:rPr lang="ru-RU" sz="20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влияет на весь организм, особенно на горло.</a:t>
            </a:r>
          </a:p>
        </p:txBody>
      </p:sp>
      <p:pic>
        <p:nvPicPr>
          <p:cNvPr id="4" name="Picture 16" descr="http://www.animated-gifs.eu/category_leisure/leisure-music-wind/008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5024" y="1559876"/>
            <a:ext cx="1606858" cy="241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https://www.gifki.org/data/media/617/udarnyy-instrument-animatsionnaya-kartinka-014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3949729"/>
            <a:ext cx="1494317" cy="2051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i.gifer.com/Gdge.gif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317443">
            <a:off x="2095077" y="3057765"/>
            <a:ext cx="1831690" cy="183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64836">
            <a:off x="2585238" y="2876900"/>
            <a:ext cx="610346" cy="7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64836">
            <a:off x="3120744" y="2275725"/>
            <a:ext cx="610346" cy="7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900igr.net/up/datai/97790/0013-014-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06000" y="4975240"/>
            <a:ext cx="1409847" cy="1057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1006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9558" y="389542"/>
            <a:ext cx="818865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«Музыка не только фактор облагораживающий, воспитательный. Музыка — целитель здоровья» </a:t>
            </a:r>
            <a:br>
              <a:rPr lang="ru-RU" sz="28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8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lang="ru-RU" sz="2800" b="1" kern="0" dirty="0" err="1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В.М.Бехтерев</a:t>
            </a:r>
            <a:r>
              <a:rPr lang="ru-RU" sz="28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 </a:t>
            </a:r>
            <a:r>
              <a:rPr lang="ru-RU" sz="24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24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2400" kern="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6368" y="2005608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музыки и пения   в семейном воспитании помогает более эффективно развивать музыкальные способности детей, сохранять и укреплять их здоровье. Создание эмоционального комфорта средствами музыки и пения в семье – важнейшая задача успешного физического и психического развития ребёнка. А от состояния здоровья детей во многом зависит благополучие общества.</a:t>
            </a:r>
          </a:p>
        </p:txBody>
      </p:sp>
      <p:pic>
        <p:nvPicPr>
          <p:cNvPr id="14338" name="Picture 2" descr="https://du101.pervroo-vitebsk.gov.by/files/00664/obj/110/15363/img/71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53887" y="2406807"/>
            <a:ext cx="4294432" cy="28956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3787" y="2703321"/>
            <a:ext cx="610346" cy="7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59947" y="2703321"/>
            <a:ext cx="610346" cy="7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87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cloud.prezentacii.org/19/04/140115/images/screen1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49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https://naurok-test.nyc3.digitaloceanspaces.com/uploads/test/850489/97379/506846_1585574918.g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6384" y="3971482"/>
            <a:ext cx="2714994" cy="1942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https://naurok-test.nyc3.digitaloceanspaces.com/uploads/test/850489/97379/506846_1585574918.g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01486" y="3820503"/>
            <a:ext cx="3044081" cy="2177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0512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3892" y="546764"/>
            <a:ext cx="810991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Забота о здоровье детей – важнейшая задача</a:t>
            </a:r>
          </a:p>
          <a:p>
            <a:pPr algn="ctr"/>
            <a:r>
              <a:rPr lang="ru-RU" sz="28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всего общества и, в первую очередь, </a:t>
            </a:r>
            <a:r>
              <a:rPr lang="ru-RU" sz="2800" b="1" kern="0" dirty="0" smtClean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родителей</a:t>
            </a:r>
            <a:endParaRPr lang="ru-RU" sz="1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46090" y="2289750"/>
            <a:ext cx="4863389" cy="2077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2400" b="1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1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здоровья подрастающего поколения является показателем благополучия общества, отражающим не только истинную ситуацию, но и дающим прогноз на перспективу. </a:t>
            </a:r>
          </a:p>
        </p:txBody>
      </p:sp>
      <p:pic>
        <p:nvPicPr>
          <p:cNvPr id="4" name="Picture 6" descr="https://avatars.mds.yandex.net/get-pdb/214107/4bbffeae-0481-4ed0-8d07-2fc63485b396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1520" y="2385243"/>
            <a:ext cx="3618924" cy="2840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6580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264" y="423658"/>
            <a:ext cx="866089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Музыка помогает, когда ее </a:t>
            </a:r>
            <a:r>
              <a:rPr lang="ru-RU" sz="2800" b="1" kern="0" dirty="0" smtClean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слушают</a:t>
            </a:r>
            <a:r>
              <a:rPr lang="ru-RU" sz="2800" kern="0" dirty="0">
                <a:solidFill>
                  <a:srgbClr val="FFFF00"/>
                </a:solidFill>
                <a:latin typeface="Arial"/>
                <a:ea typeface="+mj-ea"/>
                <a:cs typeface="Arial"/>
              </a:rPr>
              <a:t/>
            </a:r>
            <a:br>
              <a:rPr lang="ru-RU" sz="2800" kern="0" dirty="0">
                <a:solidFill>
                  <a:srgbClr val="FFFF00"/>
                </a:solidFill>
                <a:latin typeface="Arial"/>
                <a:ea typeface="+mj-ea"/>
                <a:cs typeface="Arial"/>
              </a:rPr>
            </a:br>
            <a:endParaRPr lang="ru-RU" sz="2800" kern="0" dirty="0">
              <a:solidFill>
                <a:srgbClr val="FFFF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8264" y="1678432"/>
            <a:ext cx="519979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 помогает, когда ее слушают. Развитие слуховой чувствительности способствует пробуждению здоровых механизмов защиты организма и дает большой оздоровительный и воспитательный эффект.</a:t>
            </a:r>
          </a:p>
          <a:p>
            <a:pPr marL="257175" indent="-257175"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Сохранению и укреплению здоровья детей в семье содействуют все виды деятельности, связанные с музыкой  (слушание музыки, пение, танцы, игра на детских музыкальных инструментах.</a:t>
            </a:r>
          </a:p>
        </p:txBody>
      </p:sp>
      <p:pic>
        <p:nvPicPr>
          <p:cNvPr id="4098" name="Picture 2" descr="https://images.wallpaperscraft.ru/image/risunok_deti_devochka_malchik_radost_vmeste_vihry_rumyanec_grammofon_plastinka_54183_1600x1200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15" b="7087"/>
          <a:stretch/>
        </p:blipFill>
        <p:spPr bwMode="auto">
          <a:xfrm>
            <a:off x="5279722" y="1893723"/>
            <a:ext cx="3814206" cy="3047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8353233">
            <a:off x="8299391" y="2232640"/>
            <a:ext cx="610346" cy="7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8281084">
            <a:off x="6653521" y="2011322"/>
            <a:ext cx="610346" cy="7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492586">
            <a:off x="7342961" y="2635772"/>
            <a:ext cx="610346" cy="7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6196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42189" y="540413"/>
            <a:ext cx="52277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Роль пения для здоровья детей</a:t>
            </a:r>
            <a:endParaRPr lang="ru-RU" sz="1600" kern="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69080" y="2005363"/>
            <a:ext cx="4572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Пение положительно влияет на здоровье и развитие ребенка: активизирует умственные способности, развивает эстетическое и нравственное представление, слух, память, речь, чувство ритма, внимание, мышление, укрепляет лёгкие и весь дыхательный аппарат. При соблюдении гигиенических условий, то есть при пении в проветренном и чистом помещении - развиваются и укрепляются лёгких и голосовой аппарат.</a:t>
            </a:r>
          </a:p>
        </p:txBody>
      </p:sp>
      <p:pic>
        <p:nvPicPr>
          <p:cNvPr id="5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294124">
            <a:off x="1115702" y="2091202"/>
            <a:ext cx="610346" cy="7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79630">
            <a:off x="2652561" y="1973191"/>
            <a:ext cx="610346" cy="7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294124">
            <a:off x="2037016" y="1757823"/>
            <a:ext cx="610346" cy="7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1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6322" y="3091542"/>
            <a:ext cx="3864768" cy="2795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8477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34910" y="376344"/>
            <a:ext cx="57193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Роль пения и дыхательной гимнастики для здоровья </a:t>
            </a:r>
            <a:r>
              <a:rPr lang="ru-RU" sz="2800" b="1" kern="0" dirty="0" smtClean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детей</a:t>
            </a:r>
            <a:endParaRPr lang="ru-RU" sz="2000" kern="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625" y="1901363"/>
            <a:ext cx="504289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Пение с предшествующей дыхательной гимнастикой оказывает на детей психотерапевтическое, </a:t>
            </a:r>
            <a:r>
              <a:rPr lang="ru-RU" sz="20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оздоравливающее</a:t>
            </a:r>
            <a:r>
              <a:rPr lang="ru-RU" sz="20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даже лечебное воздействие: положительно влияет на обменные процессы; способствуют восстановлению центральной нервной системы; улучшает дренажную функцию бронхов; восстанавливает нарушенное носовое дыхание; исправляет, </a:t>
            </a:r>
            <a:r>
              <a:rPr lang="ru-RU" sz="20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развившиеся</a:t>
            </a:r>
            <a:r>
              <a:rPr lang="ru-RU" sz="20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процессе заболеваний, различные деформации грудной клетки и позвоночника.</a:t>
            </a:r>
          </a:p>
        </p:txBody>
      </p:sp>
      <p:pic>
        <p:nvPicPr>
          <p:cNvPr id="7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294124">
            <a:off x="7790582" y="2130217"/>
            <a:ext cx="691472" cy="86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294124">
            <a:off x="6047094" y="1888602"/>
            <a:ext cx="735023" cy="92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2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88000" y="2750602"/>
            <a:ext cx="3335237" cy="2750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5160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354" y="420402"/>
            <a:ext cx="736979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Дыхательное упражнение «Шум моря»</a:t>
            </a:r>
            <a:br>
              <a:rPr lang="ru-RU" sz="28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2800" kern="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87982" y="976302"/>
            <a:ext cx="5773003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Слушаем (в записи) звуки моря, а затем - «дышим, как море». </a:t>
            </a:r>
          </a:p>
          <a:p>
            <a:pPr marL="257175" indent="-257175" algn="just">
              <a:buFont typeface="Arial" panose="020B0604020202020204" pitchFamily="34" charset="0"/>
              <a:buChar char="•"/>
            </a:pPr>
            <a:r>
              <a:rPr lang="ru-RU" sz="24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Делаем тихий, мягкий вдох животом и плавно поднимаем вверх руки. 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ru-RU" sz="24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Опускаем руки и делаем  выдох на </a:t>
            </a:r>
            <a:r>
              <a:rPr lang="ru-RU" sz="24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звук «Ш</a:t>
            </a:r>
            <a:r>
              <a:rPr lang="ru-RU" sz="24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».</a:t>
            </a:r>
            <a:r>
              <a:rPr lang="ru-RU" sz="28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28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1400" b="1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avatars.mds.yandex.net/get-pdb/1525105/d1685d1c-0be0-4433-a91e-ef48aa42b36c/ori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5715" y="3615470"/>
            <a:ext cx="4308347" cy="30835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и моря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11791" y="5871949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42302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5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37734" y="561918"/>
            <a:ext cx="6366680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Дыхательное упражнение «Одуванчик»</a:t>
            </a:r>
            <a:r>
              <a:rPr lang="ru-RU" sz="2800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2400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1500" kern="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47535" y="3207224"/>
            <a:ext cx="4626921" cy="1348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Вдох через нос – лёгкий,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бесшумный, выдох – через рот, 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звуком восхищения «ах!»</a:t>
            </a:r>
            <a:endParaRPr lang="ru-RU" sz="2400" b="1" kern="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8194" name="Picture 2" descr="http://file.mobilmusic.ru/11/69/c5/131924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650" y="1956916"/>
            <a:ext cx="3271497" cy="43619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2543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99486" y="127128"/>
            <a:ext cx="379943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Дыхательное упражнение</a:t>
            </a:r>
          </a:p>
          <a:p>
            <a:pPr algn="ctr"/>
            <a:r>
              <a:rPr lang="ru-RU" sz="24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«Воздушные шарики»</a:t>
            </a:r>
            <a:r>
              <a:rPr lang="ru-RU" sz="2400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endParaRPr lang="ru-RU" sz="1600" kern="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7239" y="1181238"/>
            <a:ext cx="535333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b="1" kern="0" dirty="0">
                <a:solidFill>
                  <a:srgbClr val="000000"/>
                </a:solidFill>
                <a:latin typeface="Arial"/>
                <a:cs typeface="Arial"/>
              </a:rPr>
              <a:t>    </a:t>
            </a:r>
            <a:r>
              <a:rPr lang="ru-RU" sz="20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Активный вдох, подносим воображаемый шарик к губам и, раздувая щеки, медленно, через приоткрытые губы начинаем надувать его. Нужно следить глазами за тем, как  шарик становится все больше и больше, как увеличиваются, растут узоры на нем. Надо дуть осторожно, чтобы шарик не лопнул. А потом, можно показать красивые  шары друг другу.</a:t>
            </a:r>
          </a:p>
        </p:txBody>
      </p:sp>
      <p:pic>
        <p:nvPicPr>
          <p:cNvPr id="9218" name="Picture 2" descr="https://i.pinimg.com/originals/20/04/1d/20041da5051cada3cd56fcba3d5a102a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04916" y="2127651"/>
            <a:ext cx="2147513" cy="3668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78912" y="434534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Дыхательное упражнение </a:t>
            </a:r>
            <a:br>
              <a:rPr lang="ru-RU" sz="24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4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«Шарик спускается»</a:t>
            </a:r>
            <a:r>
              <a:rPr lang="ru-RU" sz="2400" b="1" u="sng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endParaRPr lang="ru-RU" sz="1400" kern="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0478" y="5284951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57175" indent="-257175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Глубокий медленный вдох – через нос, медленный выдох – через рот на звук «</a:t>
            </a:r>
            <a:r>
              <a:rPr lang="ru-RU" sz="20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ссссс</a:t>
            </a:r>
            <a:r>
              <a:rPr lang="ru-RU" sz="20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</p:txBody>
      </p:sp>
    </p:spTree>
    <p:extLst>
      <p:ext uri="{BB962C8B-B14F-4D97-AF65-F5344CB8AC3E}">
        <p14:creationId xmlns:p14="http://schemas.microsoft.com/office/powerpoint/2010/main" xmlns="" val="221456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5122" y="350253"/>
            <a:ext cx="7335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«Кто много поет, того хворь не берет!»</a:t>
            </a:r>
            <a:endParaRPr lang="ru-RU" sz="1600" b="1" kern="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62928" y="1379394"/>
            <a:ext cx="4759657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 «А-А-А» — стимулирует работу легких, трахеи, гортани, </a:t>
            </a:r>
            <a:r>
              <a:rPr lang="ru-RU" sz="20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оздоравливает</a:t>
            </a:r>
            <a:r>
              <a:rPr lang="ru-RU" sz="20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руки и ноги.</a:t>
            </a:r>
          </a:p>
          <a:p>
            <a:pPr marL="257175" indent="-257175" algn="just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 «И-И-И» — активизирует деятельность щитовидной железы, полезен при заболеваниях ангиной, улучшает зрение и слух.</a:t>
            </a:r>
          </a:p>
          <a:p>
            <a:pPr marL="257175" indent="-257175" algn="just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 «У-У-У» — усиливает функцию дыхательных центров мозга и центра речи, устраняет мышечную слабость, вялость, заболевания органов слуха.</a:t>
            </a:r>
          </a:p>
          <a:p>
            <a:pPr marL="257175" indent="-257175" algn="just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 «М-М-М» — с закрытым ртом снимает психическую утомляемость, улучшает память и сообразительность.</a:t>
            </a:r>
          </a:p>
        </p:txBody>
      </p:sp>
      <p:pic>
        <p:nvPicPr>
          <p:cNvPr id="4" name="Picture 14" descr="https://nuz.uz/uploads/posts/2020-03/1583476794_2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823759"/>
            <a:ext cx="4312693" cy="4312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908" y="2186795"/>
            <a:ext cx="610346" cy="7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4525" y="2186794"/>
            <a:ext cx="610346" cy="7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2912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Красный и фиолетовый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322</TotalTime>
  <Words>748</Words>
  <Application>Microsoft Office PowerPoint</Application>
  <PresentationFormat>Экран (4:3)</PresentationFormat>
  <Paragraphs>43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НР</dc:creator>
  <cp:lastModifiedBy>Windows User</cp:lastModifiedBy>
  <cp:revision>33</cp:revision>
  <dcterms:created xsi:type="dcterms:W3CDTF">2020-04-21T15:57:50Z</dcterms:created>
  <dcterms:modified xsi:type="dcterms:W3CDTF">2026-06-10T12:04:17Z</dcterms:modified>
</cp:coreProperties>
</file>